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315" r:id="rId12"/>
    <p:sldId id="313" r:id="rId13"/>
    <p:sldId id="271" r:id="rId14"/>
    <p:sldId id="314" r:id="rId15"/>
    <p:sldId id="278" r:id="rId16"/>
    <p:sldId id="279" r:id="rId17"/>
    <p:sldId id="312" r:id="rId18"/>
    <p:sldId id="272" r:id="rId19"/>
    <p:sldId id="273" r:id="rId20"/>
    <p:sldId id="275" r:id="rId21"/>
    <p:sldId id="274" r:id="rId22"/>
    <p:sldId id="281" r:id="rId23"/>
    <p:sldId id="282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295" r:id="rId38"/>
    <p:sldId id="296" r:id="rId39"/>
    <p:sldId id="297" r:id="rId40"/>
    <p:sldId id="298" r:id="rId41"/>
    <p:sldId id="299" r:id="rId42"/>
    <p:sldId id="300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  <p:sldId id="340" r:id="rId55"/>
    <p:sldId id="341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64" d="100"/>
          <a:sy n="64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23592-76E7-4C86-BFDD-CBC87A5B7740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F535-2CD7-4B76-80E5-BE0575CE6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Cam&#233;lia%20Jordana\Non,%20Non,%20Non\01%20Non%20Non%20Non%20(Ecouter%20Barbara)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Non </a:t>
            </a:r>
            <a:r>
              <a:rPr lang="en-US" dirty="0" err="1" smtClean="0"/>
              <a:t>non</a:t>
            </a:r>
            <a:r>
              <a:rPr lang="en-US" dirty="0" smtClean="0"/>
              <a:t> </a:t>
            </a:r>
            <a:r>
              <a:rPr lang="en-US" dirty="0" err="1" smtClean="0"/>
              <a:t>non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Camelia</a:t>
            </a:r>
            <a:r>
              <a:rPr lang="en-US" dirty="0" smtClean="0"/>
              <a:t> </a:t>
            </a:r>
            <a:r>
              <a:rPr lang="en-US" dirty="0" err="1" smtClean="0"/>
              <a:t>Jordana</a:t>
            </a:r>
            <a:endParaRPr lang="en-US" dirty="0"/>
          </a:p>
        </p:txBody>
      </p:sp>
      <p:pic>
        <p:nvPicPr>
          <p:cNvPr id="4" name="01 Non Non Non (Ecouter Barbara)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7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 smtClean="0"/>
              <a:t>Non, non, non, non, </a:t>
            </a:r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4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 smtClean="0"/>
              <a:t>Non, non, non, non, 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m'en</a:t>
            </a:r>
            <a:r>
              <a:rPr lang="en-US" sz="4000" dirty="0"/>
              <a:t> </a:t>
            </a:r>
            <a:r>
              <a:rPr lang="en-US" sz="4000" dirty="0" smtClean="0"/>
              <a:t>passer</a:t>
            </a:r>
            <a:r>
              <a:rPr lang="en-US" sz="4000" baseline="30000" dirty="0" smtClean="0"/>
              <a:t>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791200"/>
            <a:ext cx="3914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  </a:t>
            </a:r>
            <a:r>
              <a:rPr lang="en-US" sz="2400" dirty="0" err="1" smtClean="0"/>
              <a:t>s’en</a:t>
            </a:r>
            <a:r>
              <a:rPr lang="en-US" sz="2400" dirty="0" smtClean="0"/>
              <a:t> passer =  to do without</a:t>
            </a:r>
            <a:endParaRPr lang="en-US" sz="2400" dirty="0"/>
          </a:p>
        </p:txBody>
      </p:sp>
    </p:spTree>
  </p:cSld>
  <p:clrMapOvr>
    <a:masterClrMapping/>
  </p:clrMapOvr>
  <p:transition advTm="213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juste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 mal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21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juste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 mal 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/>
              <a:t>y'a</a:t>
            </a:r>
            <a:r>
              <a:rPr lang="en-US" sz="4000" dirty="0"/>
              <a:t> pas de mal à </a:t>
            </a:r>
            <a:r>
              <a:rPr lang="en-US" sz="4000" dirty="0" err="1"/>
              <a:t>ça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10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23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Écouter</a:t>
            </a:r>
            <a:r>
              <a:rPr lang="en-US" sz="4000" dirty="0"/>
              <a:t> </a:t>
            </a:r>
            <a:r>
              <a:rPr lang="en-US" sz="4000" dirty="0" smtClean="0"/>
              <a:t>Barbara,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4029" y="5943600"/>
            <a:ext cx="3866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French singer Barbara </a:t>
            </a:r>
            <a:r>
              <a:rPr lang="en-US" sz="2400" dirty="0" err="1" smtClean="0"/>
              <a:t>Brodi</a:t>
            </a:r>
            <a:endParaRPr lang="en-US" sz="2400" dirty="0"/>
          </a:p>
        </p:txBody>
      </p:sp>
    </p:spTree>
  </p:cSld>
  <p:clrMapOvr>
    <a:masterClrMapping/>
  </p:clrMapOvr>
  <p:transition advTm="209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Écouter</a:t>
            </a:r>
            <a:r>
              <a:rPr lang="en-US" sz="4000" dirty="0"/>
              <a:t> </a:t>
            </a:r>
            <a:r>
              <a:rPr lang="en-US" sz="4000" dirty="0" smtClean="0"/>
              <a:t>Barbara,</a:t>
            </a:r>
            <a:r>
              <a:rPr lang="en-US" sz="4000" baseline="30000" dirty="0" smtClean="0"/>
              <a:t>2</a:t>
            </a:r>
          </a:p>
          <a:p>
            <a:r>
              <a:rPr lang="en-US" sz="4000" dirty="0" err="1" smtClean="0"/>
              <a:t>peut-être</a:t>
            </a:r>
            <a:r>
              <a:rPr lang="en-US" sz="4000" dirty="0" smtClean="0"/>
              <a:t> </a:t>
            </a:r>
            <a:r>
              <a:rPr lang="en-US" sz="4000" dirty="0" err="1" smtClean="0"/>
              <a:t>il</a:t>
            </a:r>
            <a:r>
              <a:rPr lang="en-US" sz="4000" dirty="0" smtClean="0"/>
              <a:t> </a:t>
            </a:r>
            <a:r>
              <a:rPr lang="en-US" sz="4000" dirty="0" err="1" smtClean="0"/>
              <a:t>reviendra</a:t>
            </a:r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4029" y="5943600"/>
            <a:ext cx="3866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French singer Barbara </a:t>
            </a:r>
            <a:r>
              <a:rPr lang="en-US" sz="2400" dirty="0" err="1" smtClean="0"/>
              <a:t>Brodi</a:t>
            </a:r>
            <a:endParaRPr lang="en-US" sz="2400" dirty="0"/>
          </a:p>
        </p:txBody>
      </p:sp>
    </p:spTree>
  </p:cSld>
  <p:clrMapOvr>
    <a:masterClrMapping/>
  </p:clrMapOvr>
  <p:transition advTm="429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0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faire un tour, </a:t>
            </a:r>
            <a:endParaRPr lang="en-US" sz="4000" dirty="0" smtClean="0"/>
          </a:p>
        </p:txBody>
      </p:sp>
    </p:spTree>
  </p:cSld>
  <p:clrMapOvr>
    <a:masterClrMapping/>
  </p:clrMapOvr>
  <p:transition advTm="616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0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faire un tour,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de faire un </a:t>
            </a:r>
            <a:r>
              <a:rPr lang="en-US" sz="4000" dirty="0" smtClean="0"/>
              <a:t>tour?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616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Combien</a:t>
            </a:r>
            <a:r>
              <a:rPr lang="en-US" sz="4000" dirty="0"/>
              <a:t> de </a:t>
            </a:r>
            <a:r>
              <a:rPr lang="en-US" sz="4000" dirty="0" err="1"/>
              <a:t>fois</a:t>
            </a:r>
            <a:r>
              <a:rPr lang="en-US" sz="4000" dirty="0"/>
              <a:t> </a:t>
            </a:r>
            <a:r>
              <a:rPr lang="en-US" sz="4000" dirty="0" err="1"/>
              <a:t>faut-il</a:t>
            </a:r>
            <a:r>
              <a:rPr lang="en-US" sz="4000" dirty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252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0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faire un tour,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de faire un </a:t>
            </a:r>
            <a:r>
              <a:rPr lang="en-US" sz="4000" dirty="0" smtClean="0"/>
              <a:t>tour?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me </a:t>
            </a:r>
            <a:r>
              <a:rPr lang="en-US" sz="4000" dirty="0" err="1"/>
              <a:t>défaire</a:t>
            </a:r>
            <a:r>
              <a:rPr lang="en-US" sz="4000" dirty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599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06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faire un tour,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de faire un </a:t>
            </a:r>
            <a:r>
              <a:rPr lang="en-US" sz="4000" dirty="0" smtClean="0"/>
              <a:t>tour?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me </a:t>
            </a:r>
            <a:r>
              <a:rPr lang="en-US" sz="4000" dirty="0" err="1"/>
              <a:t>défaire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bel</a:t>
            </a:r>
            <a:r>
              <a:rPr lang="en-US" sz="4000" dirty="0"/>
              <a:t> </a:t>
            </a:r>
            <a:r>
              <a:rPr lang="en-US" sz="4000" dirty="0" err="1" smtClean="0"/>
              <a:t>enfer</a:t>
            </a:r>
            <a:endParaRPr lang="en-US" sz="4000" dirty="0" smtClean="0"/>
          </a:p>
          <a:p>
            <a:endParaRPr lang="en-US" sz="4000" dirty="0"/>
          </a:p>
        </p:txBody>
      </p:sp>
    </p:spTree>
  </p:cSld>
  <p:clrMapOvr>
    <a:masterClrMapping/>
  </p:clrMapOvr>
  <p:transition advTm="2512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06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faire un tour,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de faire un </a:t>
            </a:r>
            <a:r>
              <a:rPr lang="en-US" sz="4000" dirty="0" smtClean="0"/>
              <a:t>tour?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me </a:t>
            </a:r>
            <a:r>
              <a:rPr lang="en-US" sz="4000" dirty="0" err="1"/>
              <a:t>défaire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bel</a:t>
            </a:r>
            <a:r>
              <a:rPr lang="en-US" sz="4000" dirty="0"/>
              <a:t> </a:t>
            </a:r>
            <a:r>
              <a:rPr lang="en-US" sz="4000" dirty="0" err="1" smtClean="0"/>
              <a:t>enfer</a:t>
            </a:r>
            <a:endParaRPr lang="en-US" sz="4000" dirty="0" smtClean="0"/>
          </a:p>
          <a:p>
            <a:r>
              <a:rPr lang="en-US" sz="4000" dirty="0"/>
              <a:t>Qui commence à me </a:t>
            </a:r>
            <a:r>
              <a:rPr lang="en-US" sz="4000" dirty="0" err="1"/>
              <a:t>plaire</a:t>
            </a:r>
            <a:r>
              <a:rPr lang="en-US" sz="4000" dirty="0" smtClean="0"/>
              <a:t>, </a:t>
            </a:r>
          </a:p>
          <a:p>
            <a:endParaRPr lang="en-US" sz="4000" dirty="0"/>
          </a:p>
        </p:txBody>
      </p:sp>
    </p:spTree>
  </p:cSld>
  <p:clrMapOvr>
    <a:masterClrMapping/>
  </p:clrMapOvr>
  <p:transition advTm="212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06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faire un tour,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de faire un </a:t>
            </a:r>
            <a:r>
              <a:rPr lang="en-US" sz="4000" dirty="0" smtClean="0"/>
              <a:t>tour?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me </a:t>
            </a:r>
            <a:r>
              <a:rPr lang="en-US" sz="4000" dirty="0" err="1"/>
              <a:t>défaire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smtClean="0"/>
              <a:t>de </a:t>
            </a:r>
            <a:r>
              <a:rPr lang="en-US" sz="4000" dirty="0" err="1"/>
              <a:t>ce</a:t>
            </a:r>
            <a:r>
              <a:rPr lang="en-US" sz="4000" dirty="0"/>
              <a:t> </a:t>
            </a:r>
            <a:r>
              <a:rPr lang="en-US" sz="4000" dirty="0" err="1"/>
              <a:t>si</a:t>
            </a:r>
            <a:r>
              <a:rPr lang="en-US" sz="4000" dirty="0"/>
              <a:t> </a:t>
            </a:r>
            <a:r>
              <a:rPr lang="en-US" sz="4000" dirty="0" err="1"/>
              <a:t>bel</a:t>
            </a:r>
            <a:r>
              <a:rPr lang="en-US" sz="4000" dirty="0"/>
              <a:t> </a:t>
            </a:r>
            <a:r>
              <a:rPr lang="en-US" sz="4000" dirty="0" err="1" smtClean="0"/>
              <a:t>enfer</a:t>
            </a:r>
            <a:endParaRPr lang="en-US" sz="4000" dirty="0" smtClean="0"/>
          </a:p>
          <a:p>
            <a:r>
              <a:rPr lang="en-US" sz="4000" dirty="0"/>
              <a:t>Qui commence à me </a:t>
            </a:r>
            <a:r>
              <a:rPr lang="en-US" sz="4000" dirty="0" err="1"/>
              <a:t>plaire</a:t>
            </a:r>
            <a:r>
              <a:rPr lang="en-US" sz="4000" dirty="0" smtClean="0"/>
              <a:t>, </a:t>
            </a:r>
          </a:p>
          <a:p>
            <a:r>
              <a:rPr lang="en-US" sz="4000" dirty="0" smtClean="0"/>
              <a:t>je ne </a:t>
            </a:r>
            <a:r>
              <a:rPr lang="en-US" sz="4000" dirty="0" err="1" smtClean="0"/>
              <a:t>veux</a:t>
            </a:r>
            <a:r>
              <a:rPr lang="en-US" sz="4000" dirty="0" smtClean="0"/>
              <a:t> pas quitter </a:t>
            </a:r>
            <a:r>
              <a:rPr lang="en-US" sz="4000" dirty="0" err="1" smtClean="0"/>
              <a:t>mon</a:t>
            </a:r>
            <a:r>
              <a:rPr lang="en-US" sz="4000" dirty="0" smtClean="0"/>
              <a:t> salon</a:t>
            </a:r>
          </a:p>
          <a:p>
            <a:endParaRPr lang="en-US" sz="4000" dirty="0"/>
          </a:p>
        </p:txBody>
      </p:sp>
    </p:spTree>
  </p:cSld>
  <p:clrMapOvr>
    <a:masterClrMapping/>
  </p:clrMapOvr>
  <p:transition advTm="266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  <p:transition advTm="2246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02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non, non, non, </a:t>
            </a:r>
            <a:endParaRPr lang="en-US" sz="4000" dirty="0" smtClean="0"/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boire</a:t>
            </a:r>
            <a:r>
              <a:rPr lang="en-US" sz="4000" dirty="0"/>
              <a:t> un </a:t>
            </a:r>
            <a:r>
              <a:rPr lang="en-US" sz="4000" dirty="0" err="1"/>
              <a:t>verre</a:t>
            </a:r>
            <a:endParaRPr lang="en-US" sz="4000" dirty="0"/>
          </a:p>
        </p:txBody>
      </p:sp>
    </p:spTree>
  </p:cSld>
  <p:clrMapOvr>
    <a:masterClrMapping/>
  </p:clrMapOvr>
  <p:transition advTm="1935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48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0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Combien</a:t>
            </a:r>
            <a:r>
              <a:rPr lang="en-US" sz="4000" dirty="0"/>
              <a:t> de </a:t>
            </a:r>
            <a:r>
              <a:rPr lang="en-US" sz="4000" dirty="0" err="1"/>
              <a:t>fois</a:t>
            </a:r>
            <a:r>
              <a:rPr lang="en-US" sz="4000" dirty="0"/>
              <a:t> </a:t>
            </a:r>
            <a:r>
              <a:rPr lang="en-US" sz="4000" dirty="0" err="1"/>
              <a:t>faut-il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vous</a:t>
            </a:r>
            <a:r>
              <a:rPr lang="en-US" sz="4000" dirty="0" smtClean="0"/>
              <a:t> </a:t>
            </a:r>
            <a:r>
              <a:rPr lang="en-US" sz="4000" dirty="0"/>
              <a:t>le dire avec style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075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 smtClean="0"/>
              <a:t>Non, non, non, non, </a:t>
            </a:r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 smtClean="0"/>
              <a:t>Non, non, non, non, 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m'en</a:t>
            </a:r>
            <a:r>
              <a:rPr lang="en-US" sz="4000" dirty="0"/>
              <a:t> </a:t>
            </a:r>
            <a:r>
              <a:rPr lang="en-US" sz="4000" dirty="0" smtClean="0"/>
              <a:t>passer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juste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 mal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98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juste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 mal 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/>
              <a:t>y'a</a:t>
            </a:r>
            <a:r>
              <a:rPr lang="en-US" sz="4000" dirty="0"/>
              <a:t> pas de mal à </a:t>
            </a:r>
            <a:r>
              <a:rPr lang="en-US" sz="4000" dirty="0" err="1"/>
              <a:t>ça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277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51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Écouter</a:t>
            </a:r>
            <a:r>
              <a:rPr lang="en-US" sz="4000" dirty="0"/>
              <a:t> </a:t>
            </a:r>
            <a:r>
              <a:rPr lang="en-US" sz="4000" dirty="0" smtClean="0"/>
              <a:t>Barbara, </a:t>
            </a:r>
          </a:p>
        </p:txBody>
      </p:sp>
    </p:spTree>
  </p:cSld>
  <p:clrMapOvr>
    <a:masterClrMapping/>
  </p:clrMapOvr>
  <p:transition advTm="2074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Écouter</a:t>
            </a:r>
            <a:r>
              <a:rPr lang="en-US" sz="4000" dirty="0"/>
              <a:t> </a:t>
            </a:r>
            <a:r>
              <a:rPr lang="en-US" sz="4000" dirty="0" smtClean="0"/>
              <a:t>Barbara,</a:t>
            </a:r>
            <a:endParaRPr lang="en-US" sz="4000" baseline="30000" dirty="0" smtClean="0"/>
          </a:p>
          <a:p>
            <a:r>
              <a:rPr lang="en-US" sz="4000" dirty="0" err="1" smtClean="0"/>
              <a:t>peut-être</a:t>
            </a:r>
            <a:r>
              <a:rPr lang="en-US" sz="4000" dirty="0" smtClean="0"/>
              <a:t> </a:t>
            </a:r>
            <a:r>
              <a:rPr lang="en-US" sz="4000" dirty="0" err="1" smtClean="0"/>
              <a:t>il</a:t>
            </a:r>
            <a:r>
              <a:rPr lang="en-US" sz="4000" dirty="0" smtClean="0"/>
              <a:t> </a:t>
            </a:r>
            <a:r>
              <a:rPr lang="en-US" sz="4000" dirty="0" err="1" smtClean="0"/>
              <a:t>reviendra</a:t>
            </a:r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4743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</a:t>
            </a:r>
            <a:r>
              <a:rPr lang="en-US" sz="4000" dirty="0"/>
              <a:t>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>, </a:t>
            </a:r>
          </a:p>
        </p:txBody>
      </p:sp>
    </p:spTree>
  </p:cSld>
  <p:clrMapOvr>
    <a:masterClrMapping/>
  </p:clrMapOvr>
  <p:transition advTm="5803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</a:t>
            </a:r>
            <a:r>
              <a:rPr lang="en-US" sz="4000" dirty="0"/>
              <a:t>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</a:t>
            </a:r>
            <a:r>
              <a:rPr lang="en-US" sz="4000" dirty="0" err="1"/>
              <a:t>d'aller</a:t>
            </a:r>
            <a:r>
              <a:rPr lang="en-US" sz="4000" dirty="0"/>
              <a:t> </a:t>
            </a:r>
            <a:r>
              <a:rPr lang="en-US" sz="4000" dirty="0" err="1" smtClean="0"/>
              <a:t>mieux</a:t>
            </a:r>
            <a:endParaRPr lang="en-US" sz="4000" dirty="0"/>
          </a:p>
        </p:txBody>
      </p:sp>
    </p:spTree>
  </p:cSld>
  <p:clrMapOvr>
    <a:masterClrMapping/>
  </p:clrMapOvr>
  <p:transition advTm="631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</a:t>
            </a:r>
            <a:r>
              <a:rPr lang="en-US" sz="4000" dirty="0"/>
              <a:t>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</a:t>
            </a:r>
            <a:r>
              <a:rPr lang="en-US" sz="4000" dirty="0" err="1"/>
              <a:t>d'aller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m'habiller</a:t>
            </a:r>
            <a:r>
              <a:rPr lang="en-US" sz="4000" dirty="0"/>
              <a:t>, </a:t>
            </a:r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Combien</a:t>
            </a:r>
            <a:r>
              <a:rPr lang="en-US" sz="4000" dirty="0"/>
              <a:t> de </a:t>
            </a:r>
            <a:r>
              <a:rPr lang="en-US" sz="4000" dirty="0" err="1"/>
              <a:t>fois</a:t>
            </a:r>
            <a:r>
              <a:rPr lang="en-US" sz="4000" dirty="0"/>
              <a:t> </a:t>
            </a:r>
            <a:r>
              <a:rPr lang="en-US" sz="4000" dirty="0" err="1"/>
              <a:t>faut-il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vous</a:t>
            </a:r>
            <a:r>
              <a:rPr lang="en-US" sz="4000" dirty="0" smtClean="0"/>
              <a:t> </a:t>
            </a:r>
            <a:r>
              <a:rPr lang="en-US" sz="4000" dirty="0"/>
              <a:t>le dire avec style</a:t>
            </a:r>
            <a:br>
              <a:rPr lang="en-US" sz="4000" dirty="0"/>
            </a:br>
            <a:r>
              <a:rPr lang="en-US" sz="4000" dirty="0"/>
              <a:t>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sortir</a:t>
            </a:r>
            <a:r>
              <a:rPr lang="en-US" sz="4000" dirty="0"/>
              <a:t> au Baron</a:t>
            </a:r>
          </a:p>
        </p:txBody>
      </p:sp>
    </p:spTree>
  </p:cSld>
  <p:clrMapOvr>
    <a:masterClrMapping/>
  </p:clrMapOvr>
  <p:transition advTm="237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</a:t>
            </a:r>
            <a:r>
              <a:rPr lang="en-US" sz="4000" dirty="0"/>
              <a:t>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</a:t>
            </a:r>
            <a:r>
              <a:rPr lang="en-US" sz="4000" dirty="0" err="1"/>
              <a:t>d'aller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m'habiller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non </a:t>
            </a:r>
            <a:r>
              <a:rPr lang="en-US" sz="4000" dirty="0"/>
              <a:t>plus me </a:t>
            </a:r>
            <a:r>
              <a:rPr lang="en-US" sz="4000" dirty="0" err="1" smtClean="0"/>
              <a:t>maquiller</a:t>
            </a:r>
            <a:endParaRPr lang="en-US" sz="4000" dirty="0"/>
          </a:p>
        </p:txBody>
      </p:sp>
    </p:spTree>
  </p:cSld>
  <p:clrMapOvr>
    <a:masterClrMapping/>
  </p:clrMapOvr>
  <p:transition advTm="19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</a:t>
            </a:r>
            <a:r>
              <a:rPr lang="en-US" sz="4000" dirty="0"/>
              <a:t>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</a:t>
            </a:r>
            <a:r>
              <a:rPr lang="en-US" sz="4000" dirty="0" err="1"/>
              <a:t>d'aller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m'habiller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non </a:t>
            </a:r>
            <a:r>
              <a:rPr lang="en-US" sz="4000" dirty="0"/>
              <a:t>plus me </a:t>
            </a:r>
            <a:r>
              <a:rPr lang="en-US" sz="4000" dirty="0" err="1"/>
              <a:t>maquiller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Laissez-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m'ennuyer</a:t>
            </a:r>
            <a:r>
              <a:rPr lang="en-US" sz="4000" dirty="0"/>
              <a:t>, </a:t>
            </a:r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</a:t>
            </a:r>
            <a:r>
              <a:rPr lang="en-US" sz="4000" dirty="0"/>
              <a:t>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à </a:t>
            </a:r>
            <a:r>
              <a:rPr lang="en-US" sz="4000" dirty="0"/>
              <a:t>quoi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sert</a:t>
            </a:r>
            <a:r>
              <a:rPr lang="en-US" sz="4000" dirty="0"/>
              <a:t> </a:t>
            </a:r>
            <a:r>
              <a:rPr lang="en-US" sz="4000" dirty="0" err="1"/>
              <a:t>d'aller</a:t>
            </a:r>
            <a:r>
              <a:rPr lang="en-US" sz="4000" dirty="0"/>
              <a:t> </a:t>
            </a:r>
            <a:r>
              <a:rPr lang="en-US" sz="4000" dirty="0" err="1"/>
              <a:t>mieux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je 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m'habiller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smtClean="0"/>
              <a:t>non </a:t>
            </a:r>
            <a:r>
              <a:rPr lang="en-US" sz="4000" dirty="0"/>
              <a:t>plus me </a:t>
            </a:r>
            <a:r>
              <a:rPr lang="en-US" sz="4000" dirty="0" err="1"/>
              <a:t>maquiller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Laissez-</a:t>
            </a:r>
            <a:r>
              <a:rPr lang="en-US" sz="4000" dirty="0" err="1"/>
              <a:t>moi</a:t>
            </a:r>
            <a:r>
              <a:rPr lang="en-US" sz="4000" dirty="0"/>
              <a:t> </a:t>
            </a:r>
            <a:r>
              <a:rPr lang="en-US" sz="4000" dirty="0" err="1"/>
              <a:t>m'ennuyer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err="1" smtClean="0"/>
              <a:t>arrêtez</a:t>
            </a:r>
            <a:r>
              <a:rPr lang="en-US" sz="4000" dirty="0" smtClean="0"/>
              <a:t> </a:t>
            </a:r>
            <a:r>
              <a:rPr lang="en-US" sz="4000" dirty="0"/>
              <a:t>avec </a:t>
            </a:r>
            <a:r>
              <a:rPr lang="en-US" sz="4000" dirty="0" err="1"/>
              <a:t>vos</a:t>
            </a:r>
            <a:r>
              <a:rPr lang="en-US" sz="4000" dirty="0"/>
              <a:t> questions</a:t>
            </a:r>
          </a:p>
        </p:txBody>
      </p:sp>
    </p:spTree>
  </p:cSld>
  <p:clrMapOvr>
    <a:masterClrMapping/>
  </p:clrMapOvr>
  <p:transition advTm="2762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  <p:transition advTm="2574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80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non, non, non, </a:t>
            </a:r>
            <a:endParaRPr lang="en-US" sz="4000" dirty="0" smtClean="0"/>
          </a:p>
        </p:txBody>
      </p:sp>
    </p:spTree>
  </p:cSld>
  <p:clrMapOvr>
    <a:masterClrMapping/>
  </p:clrMapOvr>
  <p:transition advTm="2528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boire</a:t>
            </a:r>
            <a:r>
              <a:rPr lang="en-US" sz="4000" dirty="0"/>
              <a:t> un </a:t>
            </a:r>
            <a:r>
              <a:rPr lang="en-US" sz="4000" dirty="0" err="1"/>
              <a:t>verre</a:t>
            </a:r>
            <a:endParaRPr lang="en-US" sz="4000" dirty="0"/>
          </a:p>
        </p:txBody>
      </p:sp>
    </p:spTree>
  </p:cSld>
  <p:clrMapOvr>
    <a:masterClrMapping/>
  </p:clrMapOvr>
  <p:transition advTm="1794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4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99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 smtClean="0"/>
              <a:t>Non, non, non, non, </a:t>
            </a:r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 smtClean="0"/>
              <a:t>l'oublier</a:t>
            </a:r>
            <a:endParaRPr lang="en-US" sz="4000" dirty="0" smtClean="0"/>
          </a:p>
          <a:p>
            <a:r>
              <a:rPr lang="en-US" sz="4000" dirty="0" smtClean="0"/>
              <a:t>Non, non, non, non, 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m'en</a:t>
            </a:r>
            <a:r>
              <a:rPr lang="en-US" sz="4000" dirty="0"/>
              <a:t> </a:t>
            </a:r>
            <a:r>
              <a:rPr lang="en-US" sz="4000" dirty="0" smtClean="0"/>
              <a:t>passer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55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juste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 mal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935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 err="1"/>
              <a:t>juste</a:t>
            </a:r>
            <a:r>
              <a:rPr lang="en-US" sz="4000" dirty="0"/>
              <a:t> </a:t>
            </a:r>
            <a:r>
              <a:rPr lang="en-US" sz="4000" dirty="0" err="1"/>
              <a:t>aller</a:t>
            </a:r>
            <a:r>
              <a:rPr lang="en-US" sz="4000" dirty="0"/>
              <a:t> mal </a:t>
            </a:r>
            <a:endParaRPr lang="en-US" sz="4000" dirty="0" smtClean="0"/>
          </a:p>
          <a:p>
            <a:r>
              <a:rPr lang="en-US" sz="4000" dirty="0" smtClean="0"/>
              <a:t>et </a:t>
            </a:r>
            <a:r>
              <a:rPr lang="en-US" sz="4000" dirty="0" err="1"/>
              <a:t>y'a</a:t>
            </a:r>
            <a:r>
              <a:rPr lang="en-US" sz="4000" dirty="0"/>
              <a:t> pas de mal à </a:t>
            </a:r>
            <a:r>
              <a:rPr lang="en-US" sz="4000" dirty="0" err="1"/>
              <a:t>ça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55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591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Écouter</a:t>
            </a:r>
            <a:r>
              <a:rPr lang="en-US" sz="4000" dirty="0"/>
              <a:t> </a:t>
            </a:r>
            <a:r>
              <a:rPr lang="en-US" sz="4000" dirty="0" smtClean="0"/>
              <a:t>Barbara,</a:t>
            </a:r>
          </a:p>
        </p:txBody>
      </p:sp>
    </p:spTree>
  </p:cSld>
  <p:clrMapOvr>
    <a:masterClrMapping/>
  </p:clrMapOvr>
  <p:transition advTm="2948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4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Trainer, manger </a:t>
            </a:r>
            <a:r>
              <a:rPr lang="en-US" sz="4000" dirty="0" err="1"/>
              <a:t>que</a:t>
            </a:r>
            <a:r>
              <a:rPr lang="en-US" sz="4000" dirty="0"/>
              <a:t> </a:t>
            </a:r>
            <a:r>
              <a:rPr lang="en-US" sz="4000" dirty="0" err="1"/>
              <a:t>dalle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Écouter</a:t>
            </a:r>
            <a:r>
              <a:rPr lang="en-US" sz="4000" dirty="0"/>
              <a:t> </a:t>
            </a:r>
            <a:r>
              <a:rPr lang="en-US" sz="4000" dirty="0" smtClean="0"/>
              <a:t>Barbara,</a:t>
            </a:r>
            <a:endParaRPr lang="en-US" sz="4000" baseline="30000" dirty="0" smtClean="0"/>
          </a:p>
          <a:p>
            <a:r>
              <a:rPr lang="en-US" sz="4000" dirty="0" err="1" smtClean="0"/>
              <a:t>peut-être</a:t>
            </a:r>
            <a:r>
              <a:rPr lang="en-US" sz="4000" dirty="0" smtClean="0"/>
              <a:t> </a:t>
            </a:r>
            <a:r>
              <a:rPr lang="en-US" sz="4000" dirty="0" err="1" smtClean="0"/>
              <a:t>il</a:t>
            </a:r>
            <a:r>
              <a:rPr lang="en-US" sz="4000" dirty="0" smtClean="0"/>
              <a:t> </a:t>
            </a:r>
            <a:r>
              <a:rPr lang="en-US" sz="4000" dirty="0" err="1" smtClean="0"/>
              <a:t>reviendra</a:t>
            </a:r>
            <a:endParaRPr lang="en-US" sz="4000" dirty="0" smtClean="0"/>
          </a:p>
          <a:p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174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15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non, non, non, </a:t>
            </a:r>
            <a:endParaRPr lang="en-US" sz="4000" dirty="0" smtClean="0"/>
          </a:p>
        </p:txBody>
      </p:sp>
    </p:spTree>
  </p:cSld>
  <p:clrMapOvr>
    <a:masterClrMapping/>
  </p:clrMapOvr>
  <p:transition advTm="226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</a:t>
            </a:r>
            <a:r>
              <a:rPr lang="en-US" sz="4000" dirty="0" smtClean="0"/>
              <a:t>,</a:t>
            </a:r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prendre</a:t>
            </a:r>
            <a:r>
              <a:rPr lang="en-US" sz="4000" dirty="0"/>
              <a:t> </a:t>
            </a:r>
            <a:r>
              <a:rPr lang="en-US" sz="4000" dirty="0" err="1"/>
              <a:t>l'air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 smtClean="0"/>
              <a:t>je </a:t>
            </a:r>
            <a:r>
              <a:rPr lang="en-US" sz="4000" dirty="0"/>
              <a:t>ne </a:t>
            </a:r>
            <a:r>
              <a:rPr lang="en-US" sz="4000" dirty="0" err="1"/>
              <a:t>veux</a:t>
            </a:r>
            <a:r>
              <a:rPr lang="en-US" sz="4000" dirty="0"/>
              <a:t> pas </a:t>
            </a:r>
            <a:r>
              <a:rPr lang="en-US" sz="4000" dirty="0" err="1"/>
              <a:t>boire</a:t>
            </a:r>
            <a:r>
              <a:rPr lang="en-US" sz="4000" dirty="0"/>
              <a:t> un </a:t>
            </a:r>
            <a:r>
              <a:rPr lang="en-US" sz="4000" dirty="0" err="1"/>
              <a:t>verre</a:t>
            </a:r>
            <a:endParaRPr lang="en-US" sz="4000" dirty="0"/>
          </a:p>
        </p:txBody>
      </p:sp>
    </p:spTree>
  </p:cSld>
  <p:clrMapOvr>
    <a:masterClrMapping/>
  </p:clrMapOvr>
  <p:transition advTm="184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102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Non, non, non, non, </a:t>
            </a:r>
            <a:endParaRPr lang="en-US" sz="4000" dirty="0" smtClean="0"/>
          </a:p>
          <a:p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44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689</Words>
  <Application>Microsoft Office PowerPoint</Application>
  <PresentationFormat>On-screen Show (4:3)</PresentationFormat>
  <Paragraphs>135</Paragraphs>
  <Slides>55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Non non non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non non</dc:title>
  <dc:creator>Angie</dc:creator>
  <cp:lastModifiedBy>Angie</cp:lastModifiedBy>
  <cp:revision>5</cp:revision>
  <dcterms:created xsi:type="dcterms:W3CDTF">2011-10-25T12:45:21Z</dcterms:created>
  <dcterms:modified xsi:type="dcterms:W3CDTF">2011-11-14T22:09:59Z</dcterms:modified>
</cp:coreProperties>
</file>